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Пројекат „Упознајмо себе и друге“ под покровитељством Екуменске хуманитарне организације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smtClean="0"/>
              <a:t>Извештај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Квиз „ Колико се познајемо“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2209800" cy="2057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447800"/>
            <a:ext cx="228600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447800"/>
            <a:ext cx="2438400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733800"/>
            <a:ext cx="2362200" cy="236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35" y="3695700"/>
            <a:ext cx="2514600" cy="2362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733800"/>
            <a:ext cx="22352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4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/>
              <a:t>Поред образовне и васпитне функције овог пројекта, која нас је првенствено мотивисала да конкуришемо, у школи су остали и неки материјални докази нашег учешћа у пројекту, који су такође значајни за нас. Од добијених средстава купљена су три ормара у којима ће се чувати стари предмети  у виду етно-кутка. </a:t>
            </a:r>
          </a:p>
          <a:p>
            <a:r>
              <a:rPr lang="sr-Cyrl-RS" dirty="0" smtClean="0"/>
              <a:t>Купљено је 6о мајица плаве и беле боје, које се могу видети на приредбама и у квизу на такмичарима и члановима хора. </a:t>
            </a:r>
          </a:p>
          <a:p>
            <a:r>
              <a:rPr lang="sr-Cyrl-RS" dirty="0" smtClean="0"/>
              <a:t>Купљене су две лутке које смо за Дан школе обукли у посуђене ношње а касније су ученици у оквиру рада на пројекту направили стилизоване ношње за лутке од папира.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70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dirty="0" smtClean="0"/>
              <a:t>Купљен је и један цд плејер.</a:t>
            </a:r>
          </a:p>
          <a:p>
            <a:r>
              <a:rPr lang="sr-Cyrl-RS" dirty="0" smtClean="0"/>
              <a:t>Остатак новца је потрошен на материјал за радионице, папир, лепак, фломастере, темпере</a:t>
            </a:r>
            <a:r>
              <a:rPr lang="sr-Cyrl-R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7600"/>
            <a:ext cx="24384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581400"/>
            <a:ext cx="2569368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657600"/>
            <a:ext cx="2209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9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b="1" dirty="0" smtClean="0"/>
              <a:t>Захваљујемо се Екуменској Хуманитарној Организацији на указаном поверењу и додељеним средствима.</a:t>
            </a:r>
          </a:p>
          <a:p>
            <a:r>
              <a:rPr lang="sr-Cyrl-RS" dirty="0" smtClean="0"/>
              <a:t>Рад на овом пројекту је обележио све активности у овој школској години и донео им једну нову димензију бољег разумевања различититости, као и међусобно  уважавање</a:t>
            </a:r>
          </a:p>
          <a:p>
            <a:r>
              <a:rPr lang="sr-Cyrl-RS" dirty="0" smtClean="0"/>
              <a:t>Других народа и вера.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50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Тим који је реализовао пројекат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23" y="1600201"/>
            <a:ext cx="4720877" cy="3352800"/>
          </a:xfrm>
        </p:spPr>
      </p:pic>
    </p:spTree>
    <p:extLst>
      <p:ext uri="{BB962C8B-B14F-4D97-AF65-F5344CB8AC3E}">
        <p14:creationId xmlns:p14="http://schemas.microsoft.com/office/powerpoint/2010/main" val="49576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Почетак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 smtClean="0"/>
              <a:t>Идеја за израду пројекта се појавила на семинару Интеркултуралног учења.</a:t>
            </a:r>
          </a:p>
          <a:p>
            <a:r>
              <a:rPr lang="sr-Cyrl-RS" dirty="0" smtClean="0"/>
              <a:t>Полазници семинара: </a:t>
            </a:r>
          </a:p>
          <a:p>
            <a:r>
              <a:rPr lang="sr-Cyrl-RS" dirty="0" smtClean="0"/>
              <a:t>Ана Кукучка ( учитељица)</a:t>
            </a:r>
          </a:p>
          <a:p>
            <a:r>
              <a:rPr lang="sr-Cyrl-RS" dirty="0" smtClean="0"/>
              <a:t> Данијела Шегрт Ђорђевић (школски педагог) </a:t>
            </a:r>
          </a:p>
          <a:p>
            <a:r>
              <a:rPr lang="sr-Cyrl-RS" dirty="0" smtClean="0"/>
              <a:t> Невенка Шодић ( учитељица) </a:t>
            </a:r>
          </a:p>
          <a:p>
            <a:pPr marL="0" indent="0">
              <a:buNone/>
            </a:pPr>
            <a:r>
              <a:rPr lang="sr-Cyrl-RS" dirty="0" smtClean="0"/>
              <a:t>су заједнички написале пројекат уз одобрење директора.</a:t>
            </a:r>
          </a:p>
          <a:p>
            <a:pPr marL="0" indent="0">
              <a:buNone/>
            </a:pPr>
            <a:r>
              <a:rPr lang="sr-Cyrl-RS" dirty="0" smtClean="0"/>
              <a:t>Пројекат је прихваћен од стране Екуменске хуманитарне организације.</a:t>
            </a:r>
          </a:p>
          <a:p>
            <a:pPr marL="0" indent="0">
              <a:buNone/>
            </a:pPr>
            <a:r>
              <a:rPr lang="sr-Cyrl-RS" dirty="0" smtClean="0"/>
              <a:t>За координатора пројекта изабрана је Ана Кукучка.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58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1600" dirty="0" smtClean="0"/>
              <a:t>Реализација пројекта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sz="1600" dirty="0" smtClean="0"/>
              <a:t>Реализација пројекта почиње 29. августа 2017. када на наставничком већу, координатор пројекта Ана Кукучка упознаје колектив , путем презентације, са пројектом , активностима и обавезама чланова наставничког већа при реализацији истог.</a:t>
            </a:r>
            <a:r>
              <a:rPr lang="en-US" sz="1800" dirty="0"/>
              <a:t> </a:t>
            </a:r>
            <a:endParaRPr lang="sr-Cyrl-RS" sz="1800" dirty="0" smtClean="0"/>
          </a:p>
          <a:p>
            <a:r>
              <a:rPr lang="en-US" sz="1100" dirty="0" smtClean="0"/>
              <a:t>https</a:t>
            </a:r>
            <a:r>
              <a:rPr lang="en-US" sz="1100" dirty="0"/>
              <a:t>://casopisskolskozvono.wordpress.com/2017/08/30/</a:t>
            </a:r>
            <a:r>
              <a:rPr lang="sr-Cyrl-RS" sz="1100" dirty="0"/>
              <a:t>одобрен-пројекат-упознавања-народа-и/</a:t>
            </a:r>
            <a:r>
              <a:rPr lang="en-US" sz="1100" dirty="0" smtClean="0"/>
              <a:t>https</a:t>
            </a:r>
            <a:r>
              <a:rPr lang="en-US" sz="1100" dirty="0"/>
              <a:t>://</a:t>
            </a:r>
            <a:r>
              <a:rPr lang="en-US" sz="1100" dirty="0" smtClean="0"/>
              <a:t>casopisskol</a:t>
            </a:r>
            <a:endParaRPr lang="sr-Cyrl-RS" sz="1100" dirty="0" smtClean="0"/>
          </a:p>
          <a:p>
            <a:r>
              <a:rPr lang="sr-Cyrl-RS" dirty="0" smtClean="0"/>
              <a:t>  </a:t>
            </a:r>
            <a:r>
              <a:rPr lang="sr-Cyrl-RS" sz="1600" dirty="0" smtClean="0"/>
              <a:t>Све активности су објављене у школском електронском часопису на горе наведеној адреси и на сајту школе на</a:t>
            </a:r>
          </a:p>
          <a:p>
            <a:pPr marL="0" indent="0">
              <a:buNone/>
            </a:pPr>
            <a:r>
              <a:rPr lang="sr-Cyrl-RS" sz="1600" dirty="0" smtClean="0"/>
              <a:t>        адреси:</a:t>
            </a:r>
          </a:p>
          <a:p>
            <a:r>
              <a:rPr lang="en-US" sz="1600" dirty="0" smtClean="0"/>
              <a:t>https</a:t>
            </a:r>
            <a:r>
              <a:rPr lang="en-US" sz="1600" dirty="0"/>
              <a:t>://osjovanpopovicsusek.weebly.com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57600"/>
            <a:ext cx="2667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6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Активности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7391400" cy="4873752"/>
          </a:xfrm>
        </p:spPr>
        <p:txBody>
          <a:bodyPr>
            <a:normAutofit fontScale="85000" lnSpcReduction="20000"/>
          </a:bodyPr>
          <a:lstStyle/>
          <a:p>
            <a:r>
              <a:rPr lang="sr-Cyrl-RS" sz="1800" b="1" dirty="0" smtClean="0"/>
              <a:t>Септембар</a:t>
            </a:r>
            <a:r>
              <a:rPr lang="de-DE" sz="1800" b="1" dirty="0" smtClean="0"/>
              <a:t>: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sr-Cyrl-RS" sz="1800" dirty="0" smtClean="0"/>
              <a:t>Припрема </a:t>
            </a:r>
            <a:r>
              <a:rPr lang="de-DE" sz="1800" dirty="0" smtClean="0"/>
              <a:t> </a:t>
            </a:r>
            <a:r>
              <a:rPr lang="sr-Cyrl-RS" sz="1800" dirty="0" smtClean="0"/>
              <a:t>програма</a:t>
            </a:r>
            <a:r>
              <a:rPr lang="de-DE" sz="1800" dirty="0" smtClean="0"/>
              <a:t> </a:t>
            </a:r>
            <a:r>
              <a:rPr lang="sr-Cyrl-RS" sz="1800" dirty="0" smtClean="0"/>
              <a:t>и</a:t>
            </a:r>
            <a:r>
              <a:rPr lang="de-DE" sz="1800" dirty="0" smtClean="0"/>
              <a:t> </a:t>
            </a:r>
            <a:r>
              <a:rPr lang="sr-Cyrl-RS" sz="1800" dirty="0" smtClean="0"/>
              <a:t>временског </a:t>
            </a:r>
            <a:r>
              <a:rPr lang="de-DE" sz="1800" dirty="0" smtClean="0"/>
              <a:t> </a:t>
            </a:r>
            <a:r>
              <a:rPr lang="sr-Cyrl-RS" sz="1800" dirty="0" smtClean="0"/>
              <a:t>плана</a:t>
            </a:r>
            <a:r>
              <a:rPr lang="de-DE" sz="1800" dirty="0" smtClean="0"/>
              <a:t> </a:t>
            </a:r>
            <a:r>
              <a:rPr lang="sr-Cyrl-RS" sz="1800" dirty="0" smtClean="0"/>
              <a:t>за</a:t>
            </a:r>
            <a:r>
              <a:rPr lang="de-DE" sz="1800" dirty="0" smtClean="0"/>
              <a:t> </a:t>
            </a:r>
            <a:r>
              <a:rPr lang="sr-Cyrl-RS" sz="1800" dirty="0" smtClean="0"/>
              <a:t>радионице</a:t>
            </a:r>
            <a:r>
              <a:rPr lang="de-DE" sz="1800" dirty="0" smtClean="0"/>
              <a:t>,</a:t>
            </a:r>
            <a:r>
              <a:rPr lang="sr-Cyrl-RS" sz="1800" dirty="0" smtClean="0"/>
              <a:t>почетак</a:t>
            </a:r>
            <a:r>
              <a:rPr lang="de-DE" sz="1800" dirty="0" smtClean="0"/>
              <a:t> </a:t>
            </a:r>
            <a:endParaRPr lang="sr-Cyrl-RS" sz="1800" dirty="0" smtClean="0"/>
          </a:p>
          <a:p>
            <a:pPr marL="0" indent="0">
              <a:buNone/>
            </a:pPr>
            <a:r>
              <a:rPr lang="sr-Cyrl-RS" sz="1800" dirty="0"/>
              <a:t> </a:t>
            </a:r>
            <a:r>
              <a:rPr lang="sr-Cyrl-RS" sz="1800" dirty="0" smtClean="0"/>
              <a:t>    промоције пројекта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sr-Cyrl-RS" sz="1800" b="1" dirty="0"/>
              <a:t> </a:t>
            </a:r>
            <a:r>
              <a:rPr lang="sr-Cyrl-RS" sz="1800" b="1" dirty="0" smtClean="0"/>
              <a:t>    Октобар   </a:t>
            </a:r>
            <a:r>
              <a:rPr lang="de-DE" sz="1800" b="1" dirty="0" smtClean="0"/>
              <a:t>: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sr-Cyrl-RS" sz="1800" dirty="0"/>
              <a:t> </a:t>
            </a:r>
            <a:r>
              <a:rPr lang="sr-Cyrl-RS" sz="1800" dirty="0" smtClean="0"/>
              <a:t>     Избор учесника радионица</a:t>
            </a:r>
            <a:r>
              <a:rPr lang="de-DE" sz="1800" dirty="0" smtClean="0"/>
              <a:t>,</a:t>
            </a:r>
            <a:r>
              <a:rPr lang="sr-Cyrl-RS" sz="1800" dirty="0" smtClean="0"/>
              <a:t>промоција и праћење пројекта</a:t>
            </a:r>
          </a:p>
          <a:p>
            <a:pPr marL="0" indent="0">
              <a:buNone/>
            </a:pPr>
            <a:r>
              <a:rPr lang="sr-Cyrl-RS" sz="1800" dirty="0" smtClean="0"/>
              <a:t>    </a:t>
            </a:r>
            <a:r>
              <a:rPr lang="sr-Cyrl-RS" sz="1800" b="1" dirty="0"/>
              <a:t> </a:t>
            </a:r>
            <a:r>
              <a:rPr lang="sr-Cyrl-RS" sz="1800" b="1" dirty="0" smtClean="0"/>
              <a:t> Новембар</a:t>
            </a:r>
            <a:r>
              <a:rPr lang="de-DE" sz="1800" b="1" dirty="0" smtClean="0"/>
              <a:t>: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sr-Cyrl-RS" sz="1800" dirty="0" smtClean="0"/>
              <a:t>    </a:t>
            </a:r>
            <a:r>
              <a:rPr lang="sr-Cyrl-RS" sz="1800" u="sng" dirty="0" smtClean="0"/>
              <a:t>Ликовне радионице</a:t>
            </a:r>
            <a:r>
              <a:rPr lang="de-DE" sz="1800" dirty="0" smtClean="0"/>
              <a:t> – </a:t>
            </a:r>
            <a:r>
              <a:rPr lang="sr-Cyrl-RS" sz="1800" dirty="0" smtClean="0"/>
              <a:t>млађи разреди</a:t>
            </a:r>
            <a:r>
              <a:rPr lang="de-DE" sz="1800" dirty="0" smtClean="0"/>
              <a:t> </a:t>
            </a:r>
            <a:r>
              <a:rPr lang="sr-Cyrl-RS" sz="1800" dirty="0" smtClean="0"/>
              <a:t>су цртали словачке и српске </a:t>
            </a:r>
            <a:r>
              <a:rPr lang="sr-Cyrl-RS" sz="1800" dirty="0"/>
              <a:t> </a:t>
            </a:r>
            <a:r>
              <a:rPr lang="sr-Cyrl-RS" sz="1800" dirty="0" smtClean="0"/>
              <a:t>        </a:t>
            </a:r>
            <a:endParaRPr lang="sr-Cyrl-RS" sz="1800" dirty="0"/>
          </a:p>
          <a:p>
            <a:pPr marL="0" indent="0">
              <a:buNone/>
            </a:pPr>
            <a:r>
              <a:rPr lang="sr-Cyrl-RS" sz="1800" dirty="0" smtClean="0"/>
              <a:t>     куће и народне ношње ( радови су у прилогу)</a:t>
            </a:r>
          </a:p>
          <a:p>
            <a:pPr marL="0" indent="0">
              <a:buNone/>
            </a:pPr>
            <a:r>
              <a:rPr lang="sr-Cyrl-RS" sz="1800" dirty="0" smtClean="0"/>
              <a:t>    Едукативне радионице</a:t>
            </a:r>
            <a:r>
              <a:rPr lang="de-DE" sz="1800" dirty="0" smtClean="0"/>
              <a:t> </a:t>
            </a:r>
            <a:r>
              <a:rPr lang="de-DE" sz="1800" dirty="0"/>
              <a:t>– </a:t>
            </a:r>
            <a:r>
              <a:rPr lang="sr-Cyrl-RS" sz="1800" dirty="0" smtClean="0"/>
              <a:t>Старији разреди</a:t>
            </a:r>
            <a:r>
              <a:rPr lang="de-DE" sz="1800" dirty="0" smtClean="0"/>
              <a:t> </a:t>
            </a:r>
            <a:r>
              <a:rPr lang="sr-Cyrl-RS" sz="1800" dirty="0" smtClean="0"/>
              <a:t>су израдили плакате са наставницима историје и географије</a:t>
            </a:r>
            <a:r>
              <a:rPr lang="de-DE" sz="1800" dirty="0" smtClean="0"/>
              <a:t> </a:t>
            </a:r>
            <a:r>
              <a:rPr lang="sr-Cyrl-RS" sz="1800" dirty="0" smtClean="0"/>
              <a:t>везаних за положај и прошлост два народа и њихових држава.</a:t>
            </a:r>
            <a:r>
              <a:rPr lang="de-DE" sz="1800" dirty="0" smtClean="0"/>
              <a:t> </a:t>
            </a:r>
            <a:endParaRPr lang="sr-Cyrl-RS" sz="1800" dirty="0" smtClean="0"/>
          </a:p>
          <a:p>
            <a:pPr marL="0" indent="0">
              <a:buNone/>
            </a:pPr>
            <a:r>
              <a:rPr lang="sr-Cyrl-RS" sz="1800" b="1" dirty="0" smtClean="0"/>
              <a:t>Децембар</a:t>
            </a:r>
            <a:r>
              <a:rPr lang="de-DE" sz="1800" b="1" dirty="0" smtClean="0"/>
              <a:t>: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sr-Cyrl-RS" sz="1800" u="sng" dirty="0" smtClean="0"/>
              <a:t>Музичке радионице</a:t>
            </a:r>
            <a:r>
              <a:rPr lang="de-DE" sz="1800" dirty="0" smtClean="0"/>
              <a:t> </a:t>
            </a:r>
            <a:r>
              <a:rPr lang="de-DE" sz="1800" dirty="0"/>
              <a:t>– </a:t>
            </a:r>
            <a:r>
              <a:rPr lang="sr-Cyrl-RS" sz="1800" dirty="0" smtClean="0"/>
              <a:t>млађи разреди су учили да играју словачке и српске </a:t>
            </a:r>
            <a:r>
              <a:rPr lang="de-DE" sz="1800" dirty="0" smtClean="0"/>
              <a:t> </a:t>
            </a:r>
            <a:r>
              <a:rPr lang="sr-Cyrl-RS" sz="1800" dirty="0" smtClean="0"/>
              <a:t>народне игре</a:t>
            </a:r>
            <a:r>
              <a:rPr lang="de-DE" sz="1800" dirty="0" smtClean="0"/>
              <a:t> </a:t>
            </a:r>
            <a:r>
              <a:rPr lang="sr-Cyrl-RS" sz="1800" dirty="0" smtClean="0"/>
              <a:t>( Словаци су играли српске игре а Срби словачке игре)</a:t>
            </a:r>
            <a:r>
              <a:rPr lang="de-DE" sz="1800" dirty="0" smtClean="0"/>
              <a:t> ,</a:t>
            </a:r>
            <a:r>
              <a:rPr lang="sr-Cyrl-RS" sz="1800" dirty="0" smtClean="0"/>
              <a:t>старији и млађи разреди су учили словачке и српске народне песме-хор.</a:t>
            </a:r>
            <a:endParaRPr lang="sr-Cyrl-RS" sz="1800" dirty="0"/>
          </a:p>
          <a:p>
            <a:pPr marL="0" indent="0">
              <a:buNone/>
            </a:pPr>
            <a:r>
              <a:rPr lang="sr-Cyrl-RS" sz="1800" b="1" dirty="0" smtClean="0"/>
              <a:t>Јануар</a:t>
            </a:r>
            <a:r>
              <a:rPr lang="de-DE" sz="1800" b="1" dirty="0" smtClean="0"/>
              <a:t>:</a:t>
            </a:r>
            <a:r>
              <a:rPr lang="de-DE" sz="1800" u="sng" dirty="0"/>
              <a:t/>
            </a:r>
            <a:br>
              <a:rPr lang="de-DE" sz="1800" u="sng" dirty="0"/>
            </a:br>
            <a:r>
              <a:rPr lang="sr-Cyrl-RS" sz="1800" u="sng" dirty="0" smtClean="0"/>
              <a:t>Музичке радионице</a:t>
            </a:r>
            <a:r>
              <a:rPr lang="de-DE" sz="1800" dirty="0" smtClean="0"/>
              <a:t> – </a:t>
            </a:r>
            <a:r>
              <a:rPr lang="sr-Cyrl-RS" sz="1800" dirty="0" smtClean="0"/>
              <a:t>млађи разреди</a:t>
            </a:r>
            <a:r>
              <a:rPr lang="de-DE" sz="1800" dirty="0" smtClean="0"/>
              <a:t> </a:t>
            </a:r>
            <a:r>
              <a:rPr lang="sr-Cyrl-RS" sz="1800" dirty="0" smtClean="0"/>
              <a:t> су увежбавали словачке и српске народне игре, старији и млађи разреди су увежбавали словачке и српске народне песме-хор</a:t>
            </a:r>
            <a:r>
              <a:rPr lang="sr-Cyrl-RS" sz="1800" smtClean="0"/>
              <a:t>.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8095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Cyrl-RS" b="1" dirty="0"/>
              <a:t>Ф</a:t>
            </a:r>
            <a:r>
              <a:rPr lang="sr-Cyrl-RS" b="1" dirty="0" smtClean="0"/>
              <a:t>ебруар</a:t>
            </a:r>
            <a:r>
              <a:rPr lang="de-DE" b="1" dirty="0" smtClean="0"/>
              <a:t>:</a:t>
            </a:r>
            <a:r>
              <a:rPr lang="de-DE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sr-Cyrl-RS" dirty="0" smtClean="0"/>
              <a:t>Ликовне радионице-Старији разреди су од папира направили женску народну ношњу Срба и Словака и обукли лутке.</a:t>
            </a:r>
            <a:endParaRPr lang="sr-Cyrl-RS" u="sng" dirty="0"/>
          </a:p>
          <a:p>
            <a:r>
              <a:rPr lang="sr-Cyrl-RS" u="sng" dirty="0" smtClean="0"/>
              <a:t>Едукативне радионице- </a:t>
            </a:r>
            <a:r>
              <a:rPr lang="sr-Cyrl-RS" dirty="0" smtClean="0"/>
              <a:t>припремљене су песмице и драмски текстови на српском и словачком језику при чему су Срби рецитовали на словачком језику а Словаци на српском језику и израдили плакате упоредне књижевности са наставницама српског и словачког језика.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5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„ Дан матерњег језика“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b="1" dirty="0" smtClean="0"/>
              <a:t>21. фебруар је Међународни дан матерњег језика</a:t>
            </a:r>
            <a:r>
              <a:rPr lang="sr-Cyrl-RS" dirty="0" smtClean="0"/>
              <a:t>.Реализована је приредба на којој су ученици показали све што су научили једни о другима. Изложени су ученички радови,певале су се народне песме оба народа, играле народне игре, презентовани су плакати упоредне књижевности, историјски игеографски плакати а излагање ученика је пратила и презентација ( у прилогу).</a:t>
            </a:r>
            <a:r>
              <a:rPr lang="de-DE" dirty="0" smtClean="0"/>
              <a:t> </a:t>
            </a:r>
            <a:endParaRPr lang="sr-Cyrl-RS" dirty="0" smtClean="0"/>
          </a:p>
          <a:p>
            <a:r>
              <a:rPr lang="sr-Cyrl-RS" dirty="0" smtClean="0"/>
              <a:t>Удружења жена „ Вредне пчелице“ из Луга и „Велико срце“ из Сусека су за ученике припремиле традиционалне колаче Словака и Срба.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72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Дан матерњег језика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7" y="1600201"/>
            <a:ext cx="2029883" cy="1981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00200"/>
            <a:ext cx="22098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562100"/>
            <a:ext cx="2209800" cy="194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62400"/>
            <a:ext cx="2133600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636" y="3962400"/>
            <a:ext cx="2175164" cy="213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636" y="3962400"/>
            <a:ext cx="2225964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1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Ma</a:t>
            </a:r>
            <a:r>
              <a:rPr lang="sr-Cyrl-RS" b="1" dirty="0" smtClean="0"/>
              <a:t>рт</a:t>
            </a:r>
            <a:r>
              <a:rPr lang="de-DE" b="1" dirty="0" smtClean="0"/>
              <a:t>:</a:t>
            </a:r>
            <a:r>
              <a:rPr lang="de-DE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sr-Cyrl-RS" dirty="0" smtClean="0"/>
              <a:t>Ученици су се у групама припремали за квиз који је реализован у априлу. Наставници историје, географије, српског и словачког језика су им дали теме и текстове, као и изворе из којих могу да дођу до информација и материјала за квиз,те су могли да науче што више података и чињеница.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48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de-DE" b="1" dirty="0" smtClean="0"/>
              <a:t>A</a:t>
            </a:r>
            <a:r>
              <a:rPr lang="sr-Cyrl-RS" b="1" dirty="0" smtClean="0"/>
              <a:t>прил</a:t>
            </a:r>
            <a:r>
              <a:rPr lang="de-DE" b="1" dirty="0" smtClean="0"/>
              <a:t>:</a:t>
            </a:r>
            <a:endParaRPr lang="sr-Cyrl-RS" b="1" dirty="0" smtClean="0"/>
          </a:p>
          <a:p>
            <a:r>
              <a:rPr lang="de-DE" dirty="0" smtClean="0"/>
              <a:t> </a:t>
            </a:r>
            <a:r>
              <a:rPr lang="sr-Cyrl-RS" dirty="0" smtClean="0"/>
              <a:t>Квиз „Колико смо научили једни о другима“</a:t>
            </a:r>
            <a:r>
              <a:rPr lang="en-US" dirty="0"/>
              <a:t/>
            </a:r>
            <a:br>
              <a:rPr lang="en-US" dirty="0"/>
            </a:br>
            <a:r>
              <a:rPr lang="sr-Cyrl-RS" dirty="0" smtClean="0"/>
              <a:t>Квиз је био забавног али и такмичарског карактера. Екипе су биле мешовите, састављене од ученика Срба и Словака од петог до осмог разреда.</a:t>
            </a:r>
            <a:r>
              <a:rPr lang="de-DE" dirty="0" smtClean="0"/>
              <a:t> </a:t>
            </a:r>
            <a:r>
              <a:rPr lang="sr-Cyrl-RS" dirty="0" smtClean="0"/>
              <a:t>Циљ је био да ученици увиде колико је важно и добро за њих да упознају друге народе а посебно оне који су у њиховој непосредној близини и са којима су у свакодневном контакту у школи, продавници, амбуланти.Ученици су одговарали на питања путем презентације. После тога је уследила игра „ Не љути се што знам више“ којом се коначно дошло до победничке екипе.</a:t>
            </a:r>
            <a:r>
              <a:rPr lang="de-D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06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142</TotalTime>
  <Words>440</Words>
  <Application>Microsoft Office PowerPoint</Application>
  <PresentationFormat>On-screen Show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Oriel</vt:lpstr>
      <vt:lpstr>Пројекат „Упознајмо себе и друге“ под покровитељством Екуменске хуманитарне организације</vt:lpstr>
      <vt:lpstr>Почетак</vt:lpstr>
      <vt:lpstr>Реализација пројекта</vt:lpstr>
      <vt:lpstr>Активности</vt:lpstr>
      <vt:lpstr>PowerPoint Presentation</vt:lpstr>
      <vt:lpstr>„ Дан матерњег језика“</vt:lpstr>
      <vt:lpstr>Дан матерњег језика</vt:lpstr>
      <vt:lpstr>PowerPoint Presentation</vt:lpstr>
      <vt:lpstr>PowerPoint Presentation</vt:lpstr>
      <vt:lpstr>Квиз „ Колико се познајемо“</vt:lpstr>
      <vt:lpstr>PowerPoint Presentation</vt:lpstr>
      <vt:lpstr>PowerPoint Presentation</vt:lpstr>
      <vt:lpstr>PowerPoint Presentation</vt:lpstr>
      <vt:lpstr>Тим који је реализовао пројекат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Пројекат „Упознајмо себе и друге“ под покровитељством Екуменске хуманитарне организације</dc:title>
  <dc:creator>Marko</dc:creator>
  <cp:lastModifiedBy>Marko</cp:lastModifiedBy>
  <cp:revision>14</cp:revision>
  <dcterms:created xsi:type="dcterms:W3CDTF">2006-08-16T00:00:00Z</dcterms:created>
  <dcterms:modified xsi:type="dcterms:W3CDTF">2018-04-26T20:33:38Z</dcterms:modified>
</cp:coreProperties>
</file>